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409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F177-4F55-4405-9E61-00341BA5A21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FE7D-A07D-425E-8F88-9C894FD7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0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40386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INDUSTRIAL LAND AND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175416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PAMMAL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&amp;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8259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184.50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INDS </a:t>
            </a:r>
            <a:r>
              <a:rPr lang="en-US" b="1" dirty="0"/>
              <a:t>- </a:t>
            </a:r>
            <a:r>
              <a:rPr lang="en-US" b="1" dirty="0" smtClean="0"/>
              <a:t>001</a:t>
            </a:r>
            <a:endParaRPr lang="en-US" b="1" dirty="0"/>
          </a:p>
        </p:txBody>
      </p:sp>
      <p:pic>
        <p:nvPicPr>
          <p:cNvPr id="10" name="Picture 9" descr="2017- May- Factory GADSYL at Pammal Main road - IB-MEPZ 001"/>
          <p:cNvPicPr/>
          <p:nvPr/>
        </p:nvPicPr>
        <p:blipFill>
          <a:blip r:embed="rId4" cstate="print"/>
          <a:srcRect l="1918" t="5119" r="255" b="7849"/>
          <a:stretch>
            <a:fillRect/>
          </a:stretch>
        </p:blipFill>
        <p:spPr bwMode="auto">
          <a:xfrm>
            <a:off x="1785918" y="785794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2017- May- Factory GADSYL at Pammal Main road - IB-MEPZ 00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785794"/>
            <a:ext cx="261937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3017"/>
            <a:ext cx="45720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INDUSTRIAL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364263"/>
              </p:ext>
            </p:extLst>
          </p:nvPr>
        </p:nvGraphicFramePr>
        <p:xfrm>
          <a:off x="838200" y="3631831"/>
          <a:ext cx="7353300" cy="2606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886"/>
                <a:gridCol w="5032414"/>
              </a:tblGrid>
              <a:tr h="558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REDHILLS,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91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80.50 CENTS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232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58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5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125.43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INDS - 002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4418" t="67709" r="51404" b="1041"/>
          <a:stretch>
            <a:fillRect/>
          </a:stretch>
        </p:blipFill>
        <p:spPr bwMode="auto">
          <a:xfrm>
            <a:off x="2428860" y="928670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3971" t="34436" r="50937" b="32782"/>
          <a:stretch>
            <a:fillRect/>
          </a:stretch>
        </p:blipFill>
        <p:spPr bwMode="auto">
          <a:xfrm>
            <a:off x="5143504" y="928670"/>
            <a:ext cx="25717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962400" cy="5333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INDUSTRIAL LAND &amp; BUILDING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  COMMERCIAL LAND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011668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SRIRANGAM,TRICHY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2.00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10415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104.00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01" y="-1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003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869950"/>
            <a:ext cx="52578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5029200" cy="5333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	INDUSTRIAL </a:t>
            </a:r>
            <a:r>
              <a:rPr lang="en-US" sz="2000" dirty="0">
                <a:solidFill>
                  <a:schemeClr val="tx1"/>
                </a:solidFill>
                <a:effectLst/>
              </a:rPr>
              <a:t>LAND &amp; BUILDING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576688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SRIRANGAM,TRICHY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2.66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4125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79.15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004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9379" y="973931"/>
            <a:ext cx="60742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4114800" cy="53339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INDUSTRIAL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868209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TANJORE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3.16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897sq.ft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70.00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005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8958" t="45323" r="6977" b="18088"/>
          <a:stretch>
            <a:fillRect/>
          </a:stretch>
        </p:blipFill>
        <p:spPr bwMode="auto">
          <a:xfrm>
            <a:off x="1828800" y="9906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9346" t="43304" r="6934" b="17268"/>
          <a:stretch>
            <a:fillRect/>
          </a:stretch>
        </p:blipFill>
        <p:spPr bwMode="auto">
          <a:xfrm>
            <a:off x="5460642" y="990600"/>
            <a:ext cx="291034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4457700" cy="53339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INDUSTRIAL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LAND &amp; BUILDING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81150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SRIRANGAM,TRICHY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5.04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30218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485.30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006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47692"/>
          <a:stretch>
            <a:fillRect/>
          </a:stretch>
        </p:blipFill>
        <p:spPr bwMode="auto">
          <a:xfrm>
            <a:off x="1981200" y="914400"/>
            <a:ext cx="30480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914400"/>
            <a:ext cx="2857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lvl="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en-US" sz="2000" dirty="0"/>
              <a:t>INDUSTRIAL LAND &amp; BUILDING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594676"/>
              </p:ext>
            </p:extLst>
          </p:nvPr>
        </p:nvGraphicFramePr>
        <p:xfrm>
          <a:off x="920115" y="3733800"/>
          <a:ext cx="7238115" cy="2877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6616"/>
                <a:gridCol w="4431499"/>
              </a:tblGrid>
              <a:tr h="5313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Frozen Fruits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Vegetables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09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Mettupalayam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Coimbatore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Year</a:t>
                      </a:r>
                      <a:r>
                        <a:rPr lang="en-US" sz="1600" b="1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of Purchase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13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Onion &amp; Potato Cold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Storage Unit -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9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16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267.00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1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1600" b="1" dirty="0">
                          <a:effectLst/>
                          <a:latin typeface="+mj-lt"/>
                        </a:rPr>
                        <a:t>value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172.00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2050" name="Picture 2" descr="C:\Users\3391605\Desktop\Epson Scan Files\img02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259805" y="712210"/>
            <a:ext cx="4267200" cy="27065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Flowchart: Alternate Process 9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007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1"/>
            <a:ext cx="149908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lvl="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en-US" sz="2000" dirty="0"/>
              <a:t>INDUSTRIAL LAND &amp; BUILDING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996210"/>
              </p:ext>
            </p:extLst>
          </p:nvPr>
        </p:nvGraphicFramePr>
        <p:xfrm>
          <a:off x="623886" y="3941070"/>
          <a:ext cx="7805766" cy="2757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3696"/>
                <a:gridCol w="5342070"/>
              </a:tblGrid>
              <a:tr h="434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Frozen Fruits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Vegetables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526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Mettupalayam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Coimbatore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30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1.24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4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Cold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Storage Unit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325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215.00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5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Rs. 172.00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0" name="Picture 2" descr="C:\Users\3391605\Desktop\Photo Collections Satheesh\IMG_20180118_125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219201"/>
            <a:ext cx="2952202" cy="2395118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3391605\Desktop\Epson Scan Files\img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38519"/>
            <a:ext cx="2341841" cy="2395117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Flowchart: Alternate Process 10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INDS - </a:t>
            </a:r>
            <a:r>
              <a:rPr lang="en-US" b="1" dirty="0" smtClean="0"/>
              <a:t>008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3017"/>
            <a:ext cx="4258620" cy="45720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INDUSTRIAL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00141"/>
              </p:ext>
            </p:extLst>
          </p:nvPr>
        </p:nvGraphicFramePr>
        <p:xfrm>
          <a:off x="838200" y="3647940"/>
          <a:ext cx="7353300" cy="310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886"/>
                <a:gridCol w="5032414"/>
              </a:tblGrid>
              <a:tr h="5666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Mahaboobjohn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MaduraiMain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Palamedu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84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2178.38 Sq.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279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1998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Ft.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66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94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21.61 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767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19.45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Lakhs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INDS- 009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124" y="1160109"/>
            <a:ext cx="2636073" cy="2124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358" y="1160108"/>
            <a:ext cx="3039142" cy="2124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1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217</TotalTime>
  <Words>293</Words>
  <Application>Microsoft Office PowerPoint</Application>
  <PresentationFormat>On-screen Show (4:3)</PresentationFormat>
  <Paragraphs>121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Slipstream</vt:lpstr>
      <vt:lpstr>INDUSTRIAL LAND AND BUILDING    </vt:lpstr>
      <vt:lpstr>INDUSTRIAL LAND &amp; BUILDING    </vt:lpstr>
      <vt:lpstr>INDUSTRIAL LAND &amp; BUILDING     COMMERCIAL LAND  </vt:lpstr>
      <vt:lpstr> INDUSTRIAL LAND &amp; BUILDING    </vt:lpstr>
      <vt:lpstr>INDUSTRIAL LAND &amp; BUILDING     </vt:lpstr>
      <vt:lpstr>INDUSTRIAL LAND &amp; BUILDING  </vt:lpstr>
      <vt:lpstr>PowerPoint Presentation</vt:lpstr>
      <vt:lpstr>PowerPoint Presentation</vt:lpstr>
      <vt:lpstr>INDUSTRIAL LAND &amp; BUILDING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   </dc:title>
  <dc:creator>Santhanakrishnan K</dc:creator>
  <cp:lastModifiedBy>Santhanakrishnan K</cp:lastModifiedBy>
  <cp:revision>14</cp:revision>
  <dcterms:created xsi:type="dcterms:W3CDTF">2006-08-16T00:00:00Z</dcterms:created>
  <dcterms:modified xsi:type="dcterms:W3CDTF">2018-08-23T09:21:10Z</dcterms:modified>
</cp:coreProperties>
</file>